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"/>
  </p:notesMasterIdLst>
  <p:sldIdLst>
    <p:sldId id="256" r:id="rId2"/>
  </p:sldIdLst>
  <p:sldSz cx="24384000" cy="13716000"/>
  <p:notesSz cx="6858000" cy="9144000"/>
  <p:embeddedFontLst>
    <p:embeddedFont>
      <p:font typeface="DungGeunMo" panose="020B0500000000000000" charset="-127"/>
      <p:regular r:id="rId4"/>
    </p:embeddedFont>
    <p:embeddedFont>
      <p:font typeface="GangwonEduPower" panose="020B0600000101010101" charset="-127"/>
      <p:regular r:id="rId5"/>
    </p:embeddedFont>
    <p:embeddedFont>
      <p:font typeface="NanumSquareRoundOTF Bold" panose="020B0600000101010101" charset="-127"/>
      <p:bold r:id="rId6"/>
    </p:embeddedFont>
    <p:embeddedFont>
      <p:font typeface="맑은 고딕" panose="020B0503020000020004" pitchFamily="50" charset="-127"/>
      <p:regular r:id="rId7"/>
      <p:bold r:id="rId8"/>
    </p:embeddedFont>
    <p:embeddedFont>
      <p:font typeface="establish Retrosans" panose="00000500000000000000" pitchFamily="2" charset="-127"/>
      <p:regular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87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77" d="100"/>
          <a:sy n="77" d="100"/>
        </p:scale>
        <p:origin x="576" y="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viewProps" Target="viewProps.xml"/><Relationship Id="rId5" Type="http://schemas.openxmlformats.org/officeDocument/2006/relationships/font" Target="fonts/font2.fntdata"/><Relationship Id="rId10" Type="http://schemas.openxmlformats.org/officeDocument/2006/relationships/presProps" Target="presProps.xml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민선 김" userId="5c5e6eff9a614a2a" providerId="LiveId" clId="{62D605AF-5B2F-4DD8-88EE-E52B97813157}"/>
    <pc:docChg chg="undo custSel modSld">
      <pc:chgData name="민선 김" userId="5c5e6eff9a614a2a" providerId="LiveId" clId="{62D605AF-5B2F-4DD8-88EE-E52B97813157}" dt="2026-07-08T05:08:03.364" v="437" actId="1035"/>
      <pc:docMkLst>
        <pc:docMk/>
      </pc:docMkLst>
      <pc:sldChg chg="addSp modSp mod">
        <pc:chgData name="민선 김" userId="5c5e6eff9a614a2a" providerId="LiveId" clId="{62D605AF-5B2F-4DD8-88EE-E52B97813157}" dt="2026-07-08T05:08:03.364" v="437" actId="1035"/>
        <pc:sldMkLst>
          <pc:docMk/>
          <pc:sldMk cId="0" sldId="256"/>
        </pc:sldMkLst>
        <pc:spChg chg="mod">
          <ac:chgData name="민선 김" userId="5c5e6eff9a614a2a" providerId="LiveId" clId="{62D605AF-5B2F-4DD8-88EE-E52B97813157}" dt="2026-07-08T05:07:34.231" v="421" actId="1035"/>
          <ac:spMkLst>
            <pc:docMk/>
            <pc:sldMk cId="0" sldId="256"/>
            <ac:spMk id="7" creationId="{00000000-0000-0000-0000-000000000000}"/>
          </ac:spMkLst>
        </pc:spChg>
        <pc:spChg chg="mod">
          <ac:chgData name="민선 김" userId="5c5e6eff9a614a2a" providerId="LiveId" clId="{62D605AF-5B2F-4DD8-88EE-E52B97813157}" dt="2026-07-08T05:07:34.231" v="421" actId="1035"/>
          <ac:spMkLst>
            <pc:docMk/>
            <pc:sldMk cId="0" sldId="256"/>
            <ac:spMk id="9" creationId="{00000000-0000-0000-0000-000000000000}"/>
          </ac:spMkLst>
        </pc:spChg>
        <pc:spChg chg="mod">
          <ac:chgData name="민선 김" userId="5c5e6eff9a614a2a" providerId="LiveId" clId="{62D605AF-5B2F-4DD8-88EE-E52B97813157}" dt="2026-07-08T05:07:34.231" v="421" actId="1035"/>
          <ac:spMkLst>
            <pc:docMk/>
            <pc:sldMk cId="0" sldId="256"/>
            <ac:spMk id="11" creationId="{00000000-0000-0000-0000-000000000000}"/>
          </ac:spMkLst>
        </pc:spChg>
        <pc:spChg chg="mod">
          <ac:chgData name="민선 김" userId="5c5e6eff9a614a2a" providerId="LiveId" clId="{62D605AF-5B2F-4DD8-88EE-E52B97813157}" dt="2026-07-08T05:07:57.339" v="434" actId="1037"/>
          <ac:spMkLst>
            <pc:docMk/>
            <pc:sldMk cId="0" sldId="256"/>
            <ac:spMk id="12" creationId="{00000000-0000-0000-0000-000000000000}"/>
          </ac:spMkLst>
        </pc:spChg>
        <pc:spChg chg="mod">
          <ac:chgData name="민선 김" userId="5c5e6eff9a614a2a" providerId="LiveId" clId="{62D605AF-5B2F-4DD8-88EE-E52B97813157}" dt="2026-07-08T05:07:57.339" v="434" actId="1037"/>
          <ac:spMkLst>
            <pc:docMk/>
            <pc:sldMk cId="0" sldId="256"/>
            <ac:spMk id="13" creationId="{00000000-0000-0000-0000-000000000000}"/>
          </ac:spMkLst>
        </pc:spChg>
        <pc:spChg chg="mod">
          <ac:chgData name="민선 김" userId="5c5e6eff9a614a2a" providerId="LiveId" clId="{62D605AF-5B2F-4DD8-88EE-E52B97813157}" dt="2026-07-08T05:07:57.339" v="434" actId="1037"/>
          <ac:spMkLst>
            <pc:docMk/>
            <pc:sldMk cId="0" sldId="256"/>
            <ac:spMk id="14" creationId="{00000000-0000-0000-0000-000000000000}"/>
          </ac:spMkLst>
        </pc:spChg>
        <pc:spChg chg="mod">
          <ac:chgData name="민선 김" userId="5c5e6eff9a614a2a" providerId="LiveId" clId="{62D605AF-5B2F-4DD8-88EE-E52B97813157}" dt="2026-07-08T05:07:57.339" v="434" actId="1037"/>
          <ac:spMkLst>
            <pc:docMk/>
            <pc:sldMk cId="0" sldId="256"/>
            <ac:spMk id="15" creationId="{00000000-0000-0000-0000-000000000000}"/>
          </ac:spMkLst>
        </pc:spChg>
        <pc:spChg chg="mod">
          <ac:chgData name="민선 김" userId="5c5e6eff9a614a2a" providerId="LiveId" clId="{62D605AF-5B2F-4DD8-88EE-E52B97813157}" dt="2026-07-08T05:07:57.339" v="434" actId="1037"/>
          <ac:spMkLst>
            <pc:docMk/>
            <pc:sldMk cId="0" sldId="256"/>
            <ac:spMk id="16" creationId="{00000000-0000-0000-0000-000000000000}"/>
          </ac:spMkLst>
        </pc:spChg>
        <pc:spChg chg="mod">
          <ac:chgData name="민선 김" userId="5c5e6eff9a614a2a" providerId="LiveId" clId="{62D605AF-5B2F-4DD8-88EE-E52B97813157}" dt="2026-07-08T05:07:57.339" v="434" actId="1037"/>
          <ac:spMkLst>
            <pc:docMk/>
            <pc:sldMk cId="0" sldId="256"/>
            <ac:spMk id="17" creationId="{00000000-0000-0000-0000-000000000000}"/>
          </ac:spMkLst>
        </pc:spChg>
        <pc:spChg chg="mod">
          <ac:chgData name="민선 김" userId="5c5e6eff9a614a2a" providerId="LiveId" clId="{62D605AF-5B2F-4DD8-88EE-E52B97813157}" dt="2026-07-08T05:07:57.339" v="434" actId="1037"/>
          <ac:spMkLst>
            <pc:docMk/>
            <pc:sldMk cId="0" sldId="256"/>
            <ac:spMk id="18" creationId="{00000000-0000-0000-0000-000000000000}"/>
          </ac:spMkLst>
        </pc:spChg>
        <pc:spChg chg="mod">
          <ac:chgData name="민선 김" userId="5c5e6eff9a614a2a" providerId="LiveId" clId="{62D605AF-5B2F-4DD8-88EE-E52B97813157}" dt="2026-07-08T05:07:57.339" v="434" actId="1037"/>
          <ac:spMkLst>
            <pc:docMk/>
            <pc:sldMk cId="0" sldId="256"/>
            <ac:spMk id="19" creationId="{00000000-0000-0000-0000-000000000000}"/>
          </ac:spMkLst>
        </pc:spChg>
        <pc:spChg chg="mod">
          <ac:chgData name="민선 김" userId="5c5e6eff9a614a2a" providerId="LiveId" clId="{62D605AF-5B2F-4DD8-88EE-E52B97813157}" dt="2026-07-08T05:08:03.364" v="437" actId="1035"/>
          <ac:spMkLst>
            <pc:docMk/>
            <pc:sldMk cId="0" sldId="256"/>
            <ac:spMk id="20" creationId="{00000000-0000-0000-0000-000000000000}"/>
          </ac:spMkLst>
        </pc:spChg>
        <pc:spChg chg="mod">
          <ac:chgData name="민선 김" userId="5c5e6eff9a614a2a" providerId="LiveId" clId="{62D605AF-5B2F-4DD8-88EE-E52B97813157}" dt="2026-07-08T05:05:12.391" v="323" actId="1035"/>
          <ac:spMkLst>
            <pc:docMk/>
            <pc:sldMk cId="0" sldId="256"/>
            <ac:spMk id="21" creationId="{00000000-0000-0000-0000-000000000000}"/>
          </ac:spMkLst>
        </pc:spChg>
        <pc:spChg chg="mod">
          <ac:chgData name="민선 김" userId="5c5e6eff9a614a2a" providerId="LiveId" clId="{62D605AF-5B2F-4DD8-88EE-E52B97813157}" dt="2026-07-08T05:07:34.231" v="421" actId="1035"/>
          <ac:spMkLst>
            <pc:docMk/>
            <pc:sldMk cId="0" sldId="256"/>
            <ac:spMk id="22" creationId="{00000000-0000-0000-0000-000000000000}"/>
          </ac:spMkLst>
        </pc:spChg>
        <pc:spChg chg="mod">
          <ac:chgData name="민선 김" userId="5c5e6eff9a614a2a" providerId="LiveId" clId="{62D605AF-5B2F-4DD8-88EE-E52B97813157}" dt="2026-07-08T05:07:34.231" v="421" actId="1035"/>
          <ac:spMkLst>
            <pc:docMk/>
            <pc:sldMk cId="0" sldId="256"/>
            <ac:spMk id="23" creationId="{00000000-0000-0000-0000-000000000000}"/>
          </ac:spMkLst>
        </pc:spChg>
        <pc:spChg chg="mod">
          <ac:chgData name="민선 김" userId="5c5e6eff9a614a2a" providerId="LiveId" clId="{62D605AF-5B2F-4DD8-88EE-E52B97813157}" dt="2026-07-08T05:05:12.391" v="323" actId="1035"/>
          <ac:spMkLst>
            <pc:docMk/>
            <pc:sldMk cId="0" sldId="256"/>
            <ac:spMk id="24" creationId="{00000000-0000-0000-0000-000000000000}"/>
          </ac:spMkLst>
        </pc:spChg>
        <pc:spChg chg="add mod">
          <ac:chgData name="민선 김" userId="5c5e6eff9a614a2a" providerId="LiveId" clId="{62D605AF-5B2F-4DD8-88EE-E52B97813157}" dt="2026-07-08T05:08:03.364" v="437" actId="1035"/>
          <ac:spMkLst>
            <pc:docMk/>
            <pc:sldMk cId="0" sldId="256"/>
            <ac:spMk id="26" creationId="{455F08E3-72BC-523C-00AC-7CCD4B96443C}"/>
          </ac:spMkLst>
        </pc:spChg>
        <pc:picChg chg="mod">
          <ac:chgData name="민선 김" userId="5c5e6eff9a614a2a" providerId="LiveId" clId="{62D605AF-5B2F-4DD8-88EE-E52B97813157}" dt="2026-07-08T05:05:16.769" v="325" actId="1076"/>
          <ac:picMkLst>
            <pc:docMk/>
            <pc:sldMk cId="0" sldId="256"/>
            <ac:picMk id="2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E3BE61-D856-48F2-8D05-6C198D76F3A4}" type="datetimeFigureOut">
              <a:rPr lang="ko-KR" altLang="en-US" smtClean="0"/>
              <a:t>2026-07-08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9A2BA-5FAC-4416-9BB3-1EEDF66EED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04533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9A2BA-5FAC-4416-9BB3-1EEDF66EED7A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23561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.png"/><Relationship Id="rId7" Type="http://schemas.openxmlformats.org/officeDocument/2006/relationships/image" Target="../media/image5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gif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088"/>
            <a:ext cx="24384000" cy="13716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5600" y="8013700"/>
            <a:ext cx="3048000" cy="30480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25600" y="2870200"/>
            <a:ext cx="3048000" cy="304800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56500" y="2870200"/>
            <a:ext cx="3048000" cy="304800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56500" y="8013700"/>
            <a:ext cx="3048000" cy="3048000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736600" y="457200"/>
            <a:ext cx="15659100" cy="18542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116199"/>
              </a:lnSpc>
            </a:pPr>
            <a:r>
              <a:rPr lang="en-US" sz="10409" b="0" i="0" u="none" strike="noStrike" dirty="0" err="1">
                <a:solidFill>
                  <a:srgbClr val="1187CF"/>
                </a:solidFill>
                <a:latin typeface="establish Retrosans"/>
                <a:ea typeface="establish Retrosans"/>
                <a:cs typeface="establish Retrosans"/>
              </a:rPr>
              <a:t>푸앙이</a:t>
            </a:r>
            <a:r>
              <a:rPr lang="en-US" sz="10409" b="0" i="0" u="none" strike="noStrike" dirty="0">
                <a:solidFill>
                  <a:srgbClr val="1187CF"/>
                </a:solidFill>
                <a:latin typeface="establish Retrosans"/>
                <a:ea typeface="establish Retrosans"/>
                <a:cs typeface="establish Retrosans"/>
              </a:rPr>
              <a:t> </a:t>
            </a:r>
            <a:r>
              <a:rPr lang="en-US" sz="10409" b="0" i="0" u="none" strike="noStrike" dirty="0" err="1">
                <a:solidFill>
                  <a:srgbClr val="1187CF"/>
                </a:solidFill>
                <a:latin typeface="establish Retrosans"/>
                <a:ea typeface="establish Retrosans"/>
                <a:cs typeface="establish Retrosans"/>
              </a:rPr>
              <a:t>마우스</a:t>
            </a:r>
            <a:r>
              <a:rPr lang="en-US" sz="10409" b="0" i="0" u="none" strike="noStrike" dirty="0">
                <a:solidFill>
                  <a:srgbClr val="1187CF"/>
                </a:solidFill>
                <a:latin typeface="establish Retrosans"/>
                <a:ea typeface="establish Retrosans"/>
                <a:cs typeface="establish Retrosans"/>
              </a:rPr>
              <a:t> </a:t>
            </a:r>
            <a:r>
              <a:rPr lang="en-US" sz="10409" b="0" i="0" u="none" strike="noStrike" dirty="0" err="1">
                <a:solidFill>
                  <a:srgbClr val="1187CF"/>
                </a:solidFill>
                <a:latin typeface="establish Retrosans"/>
                <a:ea typeface="establish Retrosans"/>
                <a:cs typeface="establish Retrosans"/>
              </a:rPr>
              <a:t>커서</a:t>
            </a:r>
            <a:r>
              <a:rPr lang="en-US" sz="10409" b="0" i="0" u="none" strike="noStrike" dirty="0">
                <a:solidFill>
                  <a:srgbClr val="1187CF"/>
                </a:solidFill>
                <a:latin typeface="establish Retrosans"/>
                <a:ea typeface="establish Retrosans"/>
                <a:cs typeface="establish Retrosans"/>
              </a:rPr>
              <a:t> </a:t>
            </a:r>
            <a:r>
              <a:rPr lang="en-US" sz="10409" b="0" i="0" u="none" strike="noStrike" dirty="0" err="1">
                <a:solidFill>
                  <a:srgbClr val="1187CF"/>
                </a:solidFill>
                <a:latin typeface="establish Retrosans"/>
                <a:ea typeface="establish Retrosans"/>
                <a:cs typeface="establish Retrosans"/>
              </a:rPr>
              <a:t>매뉴얼</a:t>
            </a:r>
            <a:endParaRPr lang="en-US" sz="10409" b="0" i="0" u="none" strike="noStrike" dirty="0">
              <a:solidFill>
                <a:srgbClr val="1187CF"/>
              </a:solidFill>
              <a:latin typeface="establish Retrosans"/>
              <a:ea typeface="establish Retrosans"/>
              <a:cs typeface="establish Retrosans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320800" y="6210300"/>
            <a:ext cx="3632200" cy="7493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ctr">
              <a:lnSpc>
                <a:spcPct val="116199"/>
              </a:lnSpc>
            </a:pPr>
            <a:r>
              <a:rPr lang="en-US" sz="4208" b="0" i="0" u="none" strike="noStrike">
                <a:solidFill>
                  <a:srgbClr val="1187CF"/>
                </a:solidFill>
                <a:latin typeface="DungGeunMo"/>
                <a:ea typeface="DungGeunMo"/>
                <a:cs typeface="DungGeunMo"/>
              </a:rPr>
              <a:t>일반 푸앙.ani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7264400" y="6210300"/>
            <a:ext cx="3632200" cy="7493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ctr">
              <a:lnSpc>
                <a:spcPct val="116199"/>
              </a:lnSpc>
            </a:pPr>
            <a:r>
              <a:rPr lang="en-US" sz="4208" b="0" i="0" u="none" strike="noStrike">
                <a:solidFill>
                  <a:srgbClr val="1187CF"/>
                </a:solidFill>
                <a:latin typeface="DungGeunMo"/>
                <a:ea typeface="DungGeunMo"/>
                <a:cs typeface="DungGeunMo"/>
              </a:rPr>
              <a:t>연결 푸앙.ani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054100" y="11341100"/>
            <a:ext cx="4165600" cy="7493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ctr">
              <a:lnSpc>
                <a:spcPct val="116199"/>
              </a:lnSpc>
            </a:pPr>
            <a:r>
              <a:rPr lang="en-US" sz="4208" b="0" i="0" u="none" strike="noStrike">
                <a:solidFill>
                  <a:srgbClr val="1187CF"/>
                </a:solidFill>
                <a:latin typeface="DungGeunMo"/>
                <a:ea typeface="DungGeunMo"/>
                <a:cs typeface="DungGeunMo"/>
              </a:rPr>
              <a:t>텍스트 푸앙.ani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997700" y="11341100"/>
            <a:ext cx="4165600" cy="7493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ctr">
              <a:lnSpc>
                <a:spcPct val="116199"/>
              </a:lnSpc>
            </a:pPr>
            <a:r>
              <a:rPr lang="en-US" sz="4208" b="0" i="0" u="none" strike="noStrike">
                <a:solidFill>
                  <a:srgbClr val="1187CF"/>
                </a:solidFill>
                <a:latin typeface="DungGeunMo"/>
                <a:ea typeface="DungGeunMo"/>
                <a:cs typeface="DungGeunMo"/>
              </a:rPr>
              <a:t>사용중 푸앙.ani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2915900" y="2362200"/>
            <a:ext cx="1270000" cy="12573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116199"/>
              </a:lnSpc>
            </a:pPr>
            <a:r>
              <a:rPr lang="en-US" sz="7073" b="0" i="0" u="none" strike="noStrike" dirty="0">
                <a:solidFill>
                  <a:srgbClr val="1187CF"/>
                </a:solidFill>
                <a:latin typeface="establish Retrosans"/>
                <a:ea typeface="establish Retrosans"/>
                <a:cs typeface="establish Retrosans"/>
              </a:rPr>
              <a:t>1.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4109700" y="2565400"/>
            <a:ext cx="8890000" cy="17653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116199"/>
              </a:lnSpc>
            </a:pPr>
            <a:r>
              <a:rPr lang="ko-KR" altLang="en-US" sz="4969" dirty="0" err="1">
                <a:solidFill>
                  <a:srgbClr val="1187CF"/>
                </a:solidFill>
                <a:latin typeface="GangwonEduPower"/>
                <a:ea typeface="GangwonEduPower"/>
                <a:cs typeface="GangwonEduPower"/>
              </a:rPr>
              <a:t>푸앙이</a:t>
            </a:r>
            <a:r>
              <a:rPr lang="ko-KR" altLang="en-US" sz="4969" dirty="0">
                <a:solidFill>
                  <a:srgbClr val="1187CF"/>
                </a:solidFill>
                <a:latin typeface="GangwonEduPower"/>
                <a:ea typeface="GangwonEduPower"/>
                <a:cs typeface="GangwonEduPower"/>
              </a:rPr>
              <a:t> 마우스 커서</a:t>
            </a:r>
            <a:r>
              <a:rPr lang="en-US" sz="4969" b="0" i="0" u="none" strike="noStrike" dirty="0">
                <a:solidFill>
                  <a:srgbClr val="1187CF"/>
                </a:solidFill>
                <a:latin typeface="GangwonEduPower"/>
                <a:ea typeface="GangwonEduPower"/>
                <a:cs typeface="GangwonEduPower"/>
              </a:rPr>
              <a:t> </a:t>
            </a:r>
            <a:r>
              <a:rPr lang="en-US" sz="4969" b="0" i="0" u="none" strike="noStrike" dirty="0" err="1">
                <a:solidFill>
                  <a:srgbClr val="1187CF"/>
                </a:solidFill>
                <a:latin typeface="GangwonEduPower"/>
                <a:ea typeface="GangwonEduPower"/>
                <a:cs typeface="GangwonEduPower"/>
              </a:rPr>
              <a:t>파일</a:t>
            </a:r>
            <a:r>
              <a:rPr lang="en-US" sz="4969" b="0" i="0" u="none" strike="noStrike" dirty="0">
                <a:solidFill>
                  <a:srgbClr val="1187CF"/>
                </a:solidFill>
                <a:latin typeface="GangwonEduPower"/>
                <a:ea typeface="GangwonEduPower"/>
                <a:cs typeface="GangwonEduPower"/>
              </a:rPr>
              <a:t> </a:t>
            </a:r>
            <a:r>
              <a:rPr lang="en-US" sz="4969" b="0" i="0" u="none" strike="noStrike" dirty="0" err="1">
                <a:solidFill>
                  <a:srgbClr val="1187CF"/>
                </a:solidFill>
                <a:latin typeface="GangwonEduPower"/>
                <a:ea typeface="GangwonEduPower"/>
                <a:cs typeface="GangwonEduPower"/>
              </a:rPr>
              <a:t>다운로드</a:t>
            </a:r>
            <a:r>
              <a:rPr lang="en-US" sz="4969" b="0" i="0" u="none" strike="noStrike" dirty="0">
                <a:solidFill>
                  <a:srgbClr val="1187CF"/>
                </a:solidFill>
                <a:latin typeface="GangwonEduPower"/>
                <a:ea typeface="GangwonEduPower"/>
                <a:cs typeface="GangwonEduPower"/>
              </a:rPr>
              <a:t> (~푸앙.ani 4종)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2915900" y="4686300"/>
            <a:ext cx="1270000" cy="12573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116199"/>
              </a:lnSpc>
            </a:pPr>
            <a:r>
              <a:rPr lang="en-US" sz="7073" b="0" i="0" u="none" strike="noStrike">
                <a:solidFill>
                  <a:srgbClr val="1187CF"/>
                </a:solidFill>
                <a:latin typeface="establish Retrosans"/>
                <a:ea typeface="establish Retrosans"/>
                <a:cs typeface="establish Retrosans"/>
              </a:rPr>
              <a:t>2.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4109700" y="4876800"/>
            <a:ext cx="9220200" cy="17653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116199"/>
              </a:lnSpc>
            </a:pPr>
            <a:r>
              <a:rPr lang="en-US" sz="4969" b="0" i="0" u="none" strike="noStrike" dirty="0" err="1">
                <a:solidFill>
                  <a:srgbClr val="1187CF"/>
                </a:solidFill>
                <a:latin typeface="GangwonEduPower"/>
                <a:ea typeface="GangwonEduPower"/>
                <a:cs typeface="GangwonEduPower"/>
              </a:rPr>
              <a:t>설정</a:t>
            </a:r>
            <a:r>
              <a:rPr lang="en-US" sz="4969" b="0" i="0" u="none" strike="noStrike" dirty="0">
                <a:solidFill>
                  <a:srgbClr val="1187CF"/>
                </a:solidFill>
                <a:latin typeface="GangwonEduPower"/>
                <a:ea typeface="GangwonEduPower"/>
                <a:cs typeface="GangwonEduPower"/>
              </a:rPr>
              <a:t>&gt;Bluetooth 및 </a:t>
            </a:r>
            <a:r>
              <a:rPr lang="en-US" sz="4969" b="0" i="0" u="none" strike="noStrike" dirty="0" err="1">
                <a:solidFill>
                  <a:srgbClr val="1187CF"/>
                </a:solidFill>
                <a:latin typeface="GangwonEduPower"/>
                <a:ea typeface="GangwonEduPower"/>
                <a:cs typeface="GangwonEduPower"/>
              </a:rPr>
              <a:t>장치</a:t>
            </a:r>
            <a:r>
              <a:rPr lang="en-US" sz="4969" b="0" i="0" u="none" strike="noStrike" dirty="0">
                <a:solidFill>
                  <a:srgbClr val="1187CF"/>
                </a:solidFill>
                <a:latin typeface="GangwonEduPower"/>
                <a:ea typeface="GangwonEduPower"/>
                <a:cs typeface="GangwonEduPower"/>
              </a:rPr>
              <a:t>&gt;</a:t>
            </a:r>
            <a:r>
              <a:rPr lang="en-US" sz="4969" b="0" i="0" u="none" strike="noStrike" dirty="0" err="1">
                <a:solidFill>
                  <a:srgbClr val="1187CF"/>
                </a:solidFill>
                <a:latin typeface="GangwonEduPower"/>
                <a:ea typeface="GangwonEduPower"/>
                <a:cs typeface="GangwonEduPower"/>
              </a:rPr>
              <a:t>마우스</a:t>
            </a:r>
            <a:r>
              <a:rPr lang="en-US" sz="4969" b="0" i="0" u="none" strike="noStrike" dirty="0">
                <a:solidFill>
                  <a:srgbClr val="1187CF"/>
                </a:solidFill>
                <a:latin typeface="GangwonEduPower"/>
                <a:ea typeface="GangwonEduPower"/>
                <a:cs typeface="GangwonEduPower"/>
              </a:rPr>
              <a:t>&gt;더 </a:t>
            </a:r>
            <a:r>
              <a:rPr lang="en-US" sz="4969" b="0" i="0" u="none" strike="noStrike" dirty="0" err="1">
                <a:solidFill>
                  <a:srgbClr val="1187CF"/>
                </a:solidFill>
                <a:latin typeface="GangwonEduPower"/>
                <a:ea typeface="GangwonEduPower"/>
                <a:cs typeface="GangwonEduPower"/>
              </a:rPr>
              <a:t>많은</a:t>
            </a:r>
            <a:r>
              <a:rPr lang="en-US" sz="4969" b="0" i="0" u="none" strike="noStrike" dirty="0">
                <a:solidFill>
                  <a:srgbClr val="1187CF"/>
                </a:solidFill>
                <a:latin typeface="GangwonEduPower"/>
                <a:ea typeface="GangwonEduPower"/>
                <a:cs typeface="GangwonEduPower"/>
              </a:rPr>
              <a:t> </a:t>
            </a:r>
            <a:r>
              <a:rPr lang="en-US" sz="4969" b="0" i="0" u="none" strike="noStrike" dirty="0" err="1">
                <a:solidFill>
                  <a:srgbClr val="1187CF"/>
                </a:solidFill>
                <a:latin typeface="GangwonEduPower"/>
                <a:ea typeface="GangwonEduPower"/>
                <a:cs typeface="GangwonEduPower"/>
              </a:rPr>
              <a:t>마우스</a:t>
            </a:r>
            <a:r>
              <a:rPr lang="en-US" sz="4969" b="0" i="0" u="none" strike="noStrike" dirty="0">
                <a:solidFill>
                  <a:srgbClr val="1187CF"/>
                </a:solidFill>
                <a:latin typeface="GangwonEduPower"/>
                <a:ea typeface="GangwonEduPower"/>
                <a:cs typeface="GangwonEduPower"/>
              </a:rPr>
              <a:t> </a:t>
            </a:r>
            <a:r>
              <a:rPr lang="en-US" sz="4969" b="0" i="0" u="none" strike="noStrike" dirty="0" err="1">
                <a:solidFill>
                  <a:srgbClr val="1187CF"/>
                </a:solidFill>
                <a:latin typeface="GangwonEduPower"/>
                <a:ea typeface="GangwonEduPower"/>
                <a:cs typeface="GangwonEduPower"/>
              </a:rPr>
              <a:t>설정</a:t>
            </a:r>
            <a:endParaRPr lang="en-US" sz="4969" b="0" i="0" u="none" strike="noStrike" dirty="0">
              <a:solidFill>
                <a:srgbClr val="1187CF"/>
              </a:solidFill>
              <a:latin typeface="GangwonEduPower"/>
              <a:ea typeface="GangwonEduPower"/>
              <a:cs typeface="GangwonEduPower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2915900" y="6997700"/>
            <a:ext cx="1270000" cy="12573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116199"/>
              </a:lnSpc>
            </a:pPr>
            <a:r>
              <a:rPr lang="en-US" sz="7073" b="0" i="0" u="none" strike="noStrike">
                <a:solidFill>
                  <a:srgbClr val="1187CF"/>
                </a:solidFill>
                <a:latin typeface="establish Retrosans"/>
                <a:ea typeface="establish Retrosans"/>
                <a:cs typeface="establish Retrosans"/>
              </a:rPr>
              <a:t>3.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4109700" y="7200900"/>
            <a:ext cx="9220200" cy="17653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116199"/>
              </a:lnSpc>
            </a:pPr>
            <a:r>
              <a:rPr lang="en-US" sz="4969" b="0" i="0" u="none" strike="noStrike">
                <a:solidFill>
                  <a:srgbClr val="1187CF"/>
                </a:solidFill>
                <a:latin typeface="GangwonEduPower"/>
                <a:ea typeface="GangwonEduPower"/>
                <a:cs typeface="GangwonEduPower"/>
              </a:rPr>
              <a:t>마우스 속성으로 들어오게 되며,
포인터&gt;사용자 지정&gt;찾아보기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2915900" y="9321800"/>
            <a:ext cx="1270000" cy="12573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116199"/>
              </a:lnSpc>
            </a:pPr>
            <a:r>
              <a:rPr lang="en-US" sz="7073" b="0" i="0" u="none" strike="noStrike">
                <a:solidFill>
                  <a:srgbClr val="1187CF"/>
                </a:solidFill>
                <a:latin typeface="establish Retrosans"/>
                <a:ea typeface="establish Retrosans"/>
                <a:cs typeface="establish Retrosans"/>
              </a:rPr>
              <a:t>4.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4109700" y="9512300"/>
            <a:ext cx="9220200" cy="17653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116199"/>
              </a:lnSpc>
            </a:pPr>
            <a:r>
              <a:rPr lang="en-US" sz="4969" b="0" i="0" u="none" strike="noStrike" dirty="0">
                <a:solidFill>
                  <a:srgbClr val="1187CF"/>
                </a:solidFill>
                <a:latin typeface="GangwonEduPower"/>
                <a:ea typeface="GangwonEduPower"/>
                <a:cs typeface="GangwonEduPower"/>
              </a:rPr>
              <a:t>각 </a:t>
            </a:r>
            <a:r>
              <a:rPr lang="en-US" sz="4969" b="0" i="0" u="none" strike="noStrike" dirty="0" err="1">
                <a:solidFill>
                  <a:srgbClr val="1187CF"/>
                </a:solidFill>
                <a:latin typeface="GangwonEduPower"/>
                <a:ea typeface="GangwonEduPower"/>
                <a:cs typeface="GangwonEduPower"/>
              </a:rPr>
              <a:t>마우스</a:t>
            </a:r>
            <a:r>
              <a:rPr lang="en-US" sz="4969" b="0" i="0" u="none" strike="noStrike" dirty="0">
                <a:solidFill>
                  <a:srgbClr val="1187CF"/>
                </a:solidFill>
                <a:latin typeface="GangwonEduPower"/>
                <a:ea typeface="GangwonEduPower"/>
                <a:cs typeface="GangwonEduPower"/>
              </a:rPr>
              <a:t> </a:t>
            </a:r>
            <a:r>
              <a:rPr lang="en-US" sz="4969" b="0" i="0" u="none" strike="noStrike" dirty="0" err="1">
                <a:solidFill>
                  <a:srgbClr val="1187CF"/>
                </a:solidFill>
                <a:latin typeface="GangwonEduPower"/>
                <a:ea typeface="GangwonEduPower"/>
                <a:cs typeface="GangwonEduPower"/>
              </a:rPr>
              <a:t>커서</a:t>
            </a:r>
            <a:r>
              <a:rPr lang="en-US" sz="4969" b="0" i="0" u="none" strike="noStrike" dirty="0">
                <a:solidFill>
                  <a:srgbClr val="1187CF"/>
                </a:solidFill>
                <a:latin typeface="GangwonEduPower"/>
                <a:ea typeface="GangwonEduPower"/>
                <a:cs typeface="GangwonEduPower"/>
              </a:rPr>
              <a:t> ani </a:t>
            </a:r>
            <a:r>
              <a:rPr lang="en-US" sz="4969" b="0" i="0" u="none" strike="noStrike" dirty="0" err="1">
                <a:solidFill>
                  <a:srgbClr val="1187CF"/>
                </a:solidFill>
                <a:latin typeface="GangwonEduPower"/>
                <a:ea typeface="GangwonEduPower"/>
                <a:cs typeface="GangwonEduPower"/>
              </a:rPr>
              <a:t>넣은</a:t>
            </a:r>
            <a:r>
              <a:rPr lang="en-US" sz="4969" b="0" i="0" u="none" strike="noStrike" dirty="0">
                <a:solidFill>
                  <a:srgbClr val="1187CF"/>
                </a:solidFill>
                <a:latin typeface="GangwonEduPower"/>
                <a:ea typeface="GangwonEduPower"/>
                <a:cs typeface="GangwonEduPower"/>
              </a:rPr>
              <a:t> 후 </a:t>
            </a:r>
            <a:r>
              <a:rPr lang="en-US" sz="4969" b="0" i="0" u="none" strike="noStrike" dirty="0" err="1">
                <a:solidFill>
                  <a:srgbClr val="1187CF"/>
                </a:solidFill>
                <a:latin typeface="GangwonEduPower"/>
                <a:ea typeface="GangwonEduPower"/>
                <a:cs typeface="GangwonEduPower"/>
              </a:rPr>
              <a:t>적용을</a:t>
            </a:r>
            <a:r>
              <a:rPr lang="en-US" sz="4969" b="0" i="0" u="none" strike="noStrike" dirty="0">
                <a:solidFill>
                  <a:srgbClr val="1187CF"/>
                </a:solidFill>
                <a:latin typeface="GangwonEduPower"/>
                <a:ea typeface="GangwonEduPower"/>
                <a:cs typeface="GangwonEduPower"/>
              </a:rPr>
              <a:t> </a:t>
            </a:r>
            <a:r>
              <a:rPr lang="en-US" sz="4969" b="0" i="0" u="none" strike="noStrike" dirty="0" err="1">
                <a:solidFill>
                  <a:srgbClr val="1187CF"/>
                </a:solidFill>
                <a:latin typeface="GangwonEduPower"/>
                <a:ea typeface="GangwonEduPower"/>
                <a:cs typeface="GangwonEduPower"/>
              </a:rPr>
              <a:t>누르면</a:t>
            </a:r>
            <a:r>
              <a:rPr lang="en-US" sz="4969" b="0" i="0" u="none" strike="noStrike" dirty="0">
                <a:solidFill>
                  <a:srgbClr val="1187CF"/>
                </a:solidFill>
                <a:latin typeface="GangwonEduPower"/>
                <a:ea typeface="GangwonEduPower"/>
                <a:cs typeface="GangwonEduPower"/>
              </a:rPr>
              <a:t> 끝!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2725400" y="11430000"/>
            <a:ext cx="11125200" cy="5334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116199"/>
              </a:lnSpc>
            </a:pPr>
            <a:r>
              <a:rPr lang="en-US" sz="3008" b="0" i="0" u="none" strike="noStrike" dirty="0">
                <a:solidFill>
                  <a:srgbClr val="1187CF"/>
                </a:solidFill>
                <a:latin typeface="NanumSquareRoundOTF Bold"/>
                <a:ea typeface="NanumSquareRoundOTF Bold"/>
                <a:cs typeface="NanumSquareRoundOTF Bold"/>
              </a:rPr>
              <a:t>※ </a:t>
            </a:r>
            <a:r>
              <a:rPr lang="ko-KR" altLang="en-US" sz="3008" b="0" i="0" u="none" strike="noStrike" dirty="0">
                <a:solidFill>
                  <a:srgbClr val="1187CF"/>
                </a:solidFill>
                <a:latin typeface="NanumSquareRoundOTF Bold"/>
                <a:ea typeface="NanumSquareRoundOTF Bold"/>
                <a:cs typeface="NanumSquareRoundOTF Bold"/>
              </a:rPr>
              <a:t>마우스 포인트</a:t>
            </a:r>
            <a:r>
              <a:rPr lang="ko-KR" altLang="en-US" sz="3008" dirty="0">
                <a:solidFill>
                  <a:srgbClr val="1187CF"/>
                </a:solidFill>
                <a:latin typeface="NanumSquareRoundOTF Bold"/>
                <a:ea typeface="NanumSquareRoundOTF Bold"/>
                <a:cs typeface="NanumSquareRoundOTF Bold"/>
              </a:rPr>
              <a:t> 크기 조절</a:t>
            </a:r>
            <a:r>
              <a:rPr lang="en-US" altLang="ko-KR" sz="3008" dirty="0">
                <a:solidFill>
                  <a:srgbClr val="1187CF"/>
                </a:solidFill>
                <a:latin typeface="NanumSquareRoundOTF Bold"/>
                <a:ea typeface="NanumSquareRoundOTF Bold"/>
                <a:cs typeface="NanumSquareRoundOTF Bold"/>
              </a:rPr>
              <a:t>: </a:t>
            </a:r>
            <a:r>
              <a:rPr lang="ko-KR" altLang="en-US" sz="3008" dirty="0">
                <a:solidFill>
                  <a:srgbClr val="1187CF"/>
                </a:solidFill>
                <a:latin typeface="NanumSquareRoundOTF Bold"/>
                <a:ea typeface="NanumSquareRoundOTF Bold"/>
                <a:cs typeface="NanumSquareRoundOTF Bold"/>
              </a:rPr>
              <a:t>설정</a:t>
            </a:r>
            <a:r>
              <a:rPr lang="en-US" altLang="ko-KR" sz="3008" dirty="0">
                <a:solidFill>
                  <a:srgbClr val="1187CF"/>
                </a:solidFill>
                <a:latin typeface="NanumSquareRoundOTF Bold"/>
                <a:ea typeface="NanumSquareRoundOTF Bold"/>
                <a:cs typeface="NanumSquareRoundOTF Bold"/>
              </a:rPr>
              <a:t>&gt;Bluetooth </a:t>
            </a:r>
            <a:r>
              <a:rPr lang="ko-KR" altLang="en-US" sz="3008" dirty="0">
                <a:solidFill>
                  <a:srgbClr val="1187CF"/>
                </a:solidFill>
                <a:latin typeface="NanumSquareRoundOTF Bold"/>
                <a:ea typeface="NanumSquareRoundOTF Bold"/>
                <a:cs typeface="NanumSquareRoundOTF Bold"/>
              </a:rPr>
              <a:t>및 장치</a:t>
            </a:r>
            <a:r>
              <a:rPr lang="en-US" altLang="ko-KR" sz="3008" dirty="0">
                <a:solidFill>
                  <a:srgbClr val="1187CF"/>
                </a:solidFill>
                <a:latin typeface="NanumSquareRoundOTF Bold"/>
                <a:ea typeface="NanumSquareRoundOTF Bold"/>
                <a:cs typeface="NanumSquareRoundOTF Bold"/>
              </a:rPr>
              <a:t>&gt;</a:t>
            </a:r>
            <a:r>
              <a:rPr lang="ko-KR" altLang="en-US" sz="3008" dirty="0">
                <a:solidFill>
                  <a:srgbClr val="1187CF"/>
                </a:solidFill>
                <a:latin typeface="NanumSquareRoundOTF Bold"/>
                <a:ea typeface="NanumSquareRoundOTF Bold"/>
                <a:cs typeface="NanumSquareRoundOTF Bold"/>
              </a:rPr>
              <a:t>마우스</a:t>
            </a:r>
            <a:r>
              <a:rPr lang="en-US" altLang="ko-KR" sz="3008" dirty="0">
                <a:solidFill>
                  <a:srgbClr val="1187CF"/>
                </a:solidFill>
                <a:latin typeface="NanumSquareRoundOTF Bold"/>
                <a:ea typeface="NanumSquareRoundOTF Bold"/>
                <a:cs typeface="NanumSquareRoundOTF Bold"/>
              </a:rPr>
              <a:t>&gt;</a:t>
            </a:r>
          </a:p>
          <a:p>
            <a:pPr lvl="0" algn="l">
              <a:lnSpc>
                <a:spcPct val="116199"/>
              </a:lnSpc>
            </a:pPr>
            <a:r>
              <a:rPr lang="en-US" altLang="ko-KR" sz="3008" dirty="0">
                <a:solidFill>
                  <a:srgbClr val="1187CF"/>
                </a:solidFill>
                <a:latin typeface="NanumSquareRoundOTF Bold"/>
                <a:ea typeface="NanumSquareRoundOTF Bold"/>
                <a:cs typeface="NanumSquareRoundOTF Bold"/>
              </a:rPr>
              <a:t>	</a:t>
            </a:r>
            <a:r>
              <a:rPr lang="ko-KR" altLang="en-US" sz="3008" dirty="0">
                <a:solidFill>
                  <a:srgbClr val="1187CF"/>
                </a:solidFill>
                <a:latin typeface="NanumSquareRoundOTF Bold"/>
                <a:ea typeface="NanumSquareRoundOTF Bold"/>
                <a:cs typeface="NanumSquareRoundOTF Bold"/>
              </a:rPr>
              <a:t>마우스 포인터 및 터치</a:t>
            </a:r>
            <a:r>
              <a:rPr lang="en-US" altLang="ko-KR" sz="3008" dirty="0">
                <a:solidFill>
                  <a:srgbClr val="1187CF"/>
                </a:solidFill>
                <a:latin typeface="NanumSquareRoundOTF Bold"/>
                <a:ea typeface="NanumSquareRoundOTF Bold"/>
                <a:cs typeface="NanumSquareRoundOTF Bold"/>
              </a:rPr>
              <a:t>&gt;</a:t>
            </a:r>
            <a:r>
              <a:rPr lang="ko-KR" altLang="en-US" sz="3008" dirty="0">
                <a:solidFill>
                  <a:srgbClr val="1187CF"/>
                </a:solidFill>
                <a:latin typeface="NanumSquareRoundOTF Bold"/>
                <a:ea typeface="NanumSquareRoundOTF Bold"/>
                <a:cs typeface="NanumSquareRoundOTF Bold"/>
              </a:rPr>
              <a:t>크기</a:t>
            </a:r>
            <a:r>
              <a:rPr lang="en-US" altLang="ko-KR" sz="3008" dirty="0">
                <a:solidFill>
                  <a:srgbClr val="1187CF"/>
                </a:solidFill>
                <a:latin typeface="NanumSquareRoundOTF Bold"/>
                <a:ea typeface="NanumSquareRoundOTF Bold"/>
                <a:cs typeface="NanumSquareRoundOTF Bold"/>
              </a:rPr>
              <a:t>&gt;</a:t>
            </a:r>
            <a:r>
              <a:rPr lang="ko-KR" altLang="en-US" sz="3008" dirty="0">
                <a:solidFill>
                  <a:srgbClr val="1187CF"/>
                </a:solidFill>
                <a:latin typeface="NanumSquareRoundOTF Bold"/>
                <a:ea typeface="NanumSquareRoundOTF Bold"/>
                <a:cs typeface="NanumSquareRoundOTF Bold"/>
              </a:rPr>
              <a:t>원하는 크기로 조절 </a:t>
            </a:r>
            <a:r>
              <a:rPr lang="en-US" altLang="ko-KR" sz="3008" dirty="0">
                <a:solidFill>
                  <a:srgbClr val="1187CF"/>
                </a:solidFill>
                <a:latin typeface="NanumSquareRoundOTF Bold"/>
                <a:ea typeface="NanumSquareRoundOTF Bold"/>
                <a:cs typeface="NanumSquareRoundOTF Bold"/>
              </a:rPr>
              <a:t>(</a:t>
            </a:r>
            <a:r>
              <a:rPr lang="ko-KR" altLang="en-US" sz="3008" dirty="0">
                <a:solidFill>
                  <a:srgbClr val="1187CF"/>
                </a:solidFill>
                <a:latin typeface="NanumSquareRoundOTF Bold"/>
                <a:ea typeface="NanumSquareRoundOTF Bold"/>
                <a:cs typeface="NanumSquareRoundOTF Bold"/>
              </a:rPr>
              <a:t>권장 크기</a:t>
            </a:r>
            <a:r>
              <a:rPr lang="en-US" altLang="ko-KR" sz="3008" dirty="0">
                <a:solidFill>
                  <a:srgbClr val="1187CF"/>
                </a:solidFill>
                <a:latin typeface="NanumSquareRoundOTF Bold"/>
                <a:ea typeface="NanumSquareRoundOTF Bold"/>
                <a:cs typeface="NanumSquareRoundOTF Bold"/>
              </a:rPr>
              <a:t>: 2~3)</a:t>
            </a:r>
            <a:endParaRPr lang="en-US" sz="3008" b="0" i="0" u="none" strike="noStrike" dirty="0">
              <a:solidFill>
                <a:srgbClr val="1187CF"/>
              </a:solidFill>
              <a:latin typeface="NanumSquareRoundOTF Bold"/>
              <a:ea typeface="NanumSquareRoundOTF Bold"/>
              <a:cs typeface="NanumSquareRoundOTF Bold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787400" y="6959600"/>
            <a:ext cx="4813300" cy="5334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116199"/>
              </a:lnSpc>
            </a:pPr>
            <a:r>
              <a:rPr lang="en-US" sz="3008" b="0" i="0" u="none" strike="noStrike">
                <a:solidFill>
                  <a:srgbClr val="1187CF"/>
                </a:solidFill>
                <a:latin typeface="NanumSquareRoundOTF Bold"/>
                <a:ea typeface="NanumSquareRoundOTF Bold"/>
                <a:cs typeface="NanumSquareRoundOTF Bold"/>
              </a:rPr>
              <a:t>기본 상태의 마우스 커서일 때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6057900" y="6959600"/>
            <a:ext cx="6045200" cy="5334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ctr">
              <a:lnSpc>
                <a:spcPct val="116199"/>
              </a:lnSpc>
            </a:pPr>
            <a:r>
              <a:rPr lang="en-US" sz="3008" b="0" i="0" u="none" strike="noStrike">
                <a:solidFill>
                  <a:srgbClr val="1187CF"/>
                </a:solidFill>
                <a:latin typeface="NanumSquareRoundOTF Bold"/>
                <a:ea typeface="NanumSquareRoundOTF Bold"/>
                <a:cs typeface="NanumSquareRoundOTF Bold"/>
              </a:rPr>
              <a:t>링크나 버튼 위에 마우스를 올렸을 때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762000" y="12128500"/>
            <a:ext cx="4762500" cy="5334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ctr">
              <a:lnSpc>
                <a:spcPct val="116199"/>
              </a:lnSpc>
            </a:pPr>
            <a:r>
              <a:rPr lang="en-US" sz="3008" b="0" i="0" u="none" strike="noStrike">
                <a:solidFill>
                  <a:srgbClr val="1187CF"/>
                </a:solidFill>
                <a:latin typeface="NanumSquareRoundOTF Bold"/>
                <a:ea typeface="NanumSquareRoundOTF Bold"/>
                <a:cs typeface="NanumSquareRoundOTF Bold"/>
              </a:rPr>
              <a:t>글자를 입력하거나 선택할 때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6057900" y="12128500"/>
            <a:ext cx="6045200" cy="5334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ctr">
              <a:lnSpc>
                <a:spcPct val="116199"/>
              </a:lnSpc>
            </a:pPr>
            <a:r>
              <a:rPr lang="en-US" sz="3008" b="0" i="0" u="none" strike="noStrike">
                <a:solidFill>
                  <a:srgbClr val="1187CF"/>
                </a:solidFill>
                <a:latin typeface="NanumSquareRoundOTF Bold"/>
                <a:ea typeface="NanumSquareRoundOTF Bold"/>
                <a:cs typeface="NanumSquareRoundOTF Bold"/>
              </a:rPr>
              <a:t>컴퓨터가 열심히 작업 중일 때</a:t>
            </a:r>
          </a:p>
        </p:txBody>
      </p:sp>
      <p:sp>
        <p:nvSpPr>
          <p:cNvPr id="26" name="TextBox 20">
            <a:extLst>
              <a:ext uri="{FF2B5EF4-FFF2-40B4-BE49-F238E27FC236}">
                <a16:creationId xmlns:a16="http://schemas.microsoft.com/office/drawing/2014/main" id="{455F08E3-72BC-523C-00AC-7CCD4B96443C}"/>
              </a:ext>
            </a:extLst>
          </p:cNvPr>
          <p:cNvSpPr txBox="1"/>
          <p:nvPr/>
        </p:nvSpPr>
        <p:spPr>
          <a:xfrm>
            <a:off x="12725400" y="12725400"/>
            <a:ext cx="11125200" cy="5334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116199"/>
              </a:lnSpc>
            </a:pPr>
            <a:r>
              <a:rPr lang="en-US" sz="3008" b="0" i="0" u="none" strike="noStrike" dirty="0">
                <a:solidFill>
                  <a:srgbClr val="1187CF"/>
                </a:solidFill>
                <a:latin typeface="NanumSquareRoundOTF Bold"/>
                <a:ea typeface="NanumSquareRoundOTF Bold"/>
                <a:cs typeface="NanumSquareRoundOTF Bold"/>
              </a:rPr>
              <a:t>※ 단, </a:t>
            </a:r>
            <a:r>
              <a:rPr lang="en-US" sz="3008" b="0" i="0" u="none" strike="noStrike" dirty="0" err="1">
                <a:solidFill>
                  <a:srgbClr val="1187CF"/>
                </a:solidFill>
                <a:latin typeface="NanumSquareRoundOTF Bold"/>
                <a:ea typeface="NanumSquareRoundOTF Bold"/>
                <a:cs typeface="NanumSquareRoundOTF Bold"/>
              </a:rPr>
              <a:t>다운로드한</a:t>
            </a:r>
            <a:r>
              <a:rPr lang="en-US" sz="3008" b="0" i="0" u="none" strike="noStrike" dirty="0">
                <a:solidFill>
                  <a:srgbClr val="1187CF"/>
                </a:solidFill>
                <a:latin typeface="NanumSquareRoundOTF Bold"/>
                <a:ea typeface="NanumSquareRoundOTF Bold"/>
                <a:cs typeface="NanumSquareRoundOTF Bold"/>
              </a:rPr>
              <a:t> </a:t>
            </a:r>
            <a:r>
              <a:rPr lang="en-US" sz="3008" b="0" i="0" u="none" strike="noStrike" dirty="0" err="1">
                <a:solidFill>
                  <a:srgbClr val="1187CF"/>
                </a:solidFill>
                <a:latin typeface="NanumSquareRoundOTF Bold"/>
                <a:ea typeface="NanumSquareRoundOTF Bold"/>
                <a:cs typeface="NanumSquareRoundOTF Bold"/>
              </a:rPr>
              <a:t>파일을</a:t>
            </a:r>
            <a:r>
              <a:rPr lang="en-US" sz="3008" b="0" i="0" u="none" strike="noStrike" dirty="0">
                <a:solidFill>
                  <a:srgbClr val="1187CF"/>
                </a:solidFill>
                <a:latin typeface="NanumSquareRoundOTF Bold"/>
                <a:ea typeface="NanumSquareRoundOTF Bold"/>
                <a:cs typeface="NanumSquareRoundOTF Bold"/>
              </a:rPr>
              <a:t> </a:t>
            </a:r>
            <a:r>
              <a:rPr lang="en-US" sz="3008" b="0" i="0" u="none" strike="noStrike" dirty="0" err="1">
                <a:solidFill>
                  <a:srgbClr val="1187CF"/>
                </a:solidFill>
                <a:latin typeface="NanumSquareRoundOTF Bold"/>
                <a:ea typeface="NanumSquareRoundOTF Bold"/>
                <a:cs typeface="NanumSquareRoundOTF Bold"/>
              </a:rPr>
              <a:t>다른</a:t>
            </a:r>
            <a:r>
              <a:rPr lang="en-US" sz="3008" b="0" i="0" u="none" strike="noStrike" dirty="0">
                <a:solidFill>
                  <a:srgbClr val="1187CF"/>
                </a:solidFill>
                <a:latin typeface="NanumSquareRoundOTF Bold"/>
                <a:ea typeface="NanumSquareRoundOTF Bold"/>
                <a:cs typeface="NanumSquareRoundOTF Bold"/>
              </a:rPr>
              <a:t> </a:t>
            </a:r>
            <a:r>
              <a:rPr lang="en-US" sz="3008" b="0" i="0" u="none" strike="noStrike" dirty="0" err="1">
                <a:solidFill>
                  <a:srgbClr val="1187CF"/>
                </a:solidFill>
                <a:latin typeface="NanumSquareRoundOTF Bold"/>
                <a:ea typeface="NanumSquareRoundOTF Bold"/>
                <a:cs typeface="NanumSquareRoundOTF Bold"/>
              </a:rPr>
              <a:t>곳에</a:t>
            </a:r>
            <a:r>
              <a:rPr lang="en-US" sz="3008" b="0" i="0" u="none" strike="noStrike" dirty="0">
                <a:solidFill>
                  <a:srgbClr val="1187CF"/>
                </a:solidFill>
                <a:latin typeface="NanumSquareRoundOTF Bold"/>
                <a:ea typeface="NanumSquareRoundOTF Bold"/>
                <a:cs typeface="NanumSquareRoundOTF Bold"/>
              </a:rPr>
              <a:t> </a:t>
            </a:r>
            <a:r>
              <a:rPr lang="en-US" sz="3008" b="0" i="0" u="none" strike="noStrike" dirty="0" err="1">
                <a:solidFill>
                  <a:srgbClr val="1187CF"/>
                </a:solidFill>
                <a:latin typeface="NanumSquareRoundOTF Bold"/>
                <a:ea typeface="NanumSquareRoundOTF Bold"/>
                <a:cs typeface="NanumSquareRoundOTF Bold"/>
              </a:rPr>
              <a:t>옮기거나</a:t>
            </a:r>
            <a:r>
              <a:rPr lang="en-US" sz="3008" b="0" i="0" u="none" strike="noStrike" dirty="0">
                <a:solidFill>
                  <a:srgbClr val="1187CF"/>
                </a:solidFill>
                <a:latin typeface="NanumSquareRoundOTF Bold"/>
                <a:ea typeface="NanumSquareRoundOTF Bold"/>
                <a:cs typeface="NanumSquareRoundOTF Bold"/>
              </a:rPr>
              <a:t> </a:t>
            </a:r>
            <a:r>
              <a:rPr lang="en-US" sz="3008" b="0" i="0" u="none" strike="noStrike" dirty="0" err="1">
                <a:solidFill>
                  <a:srgbClr val="1187CF"/>
                </a:solidFill>
                <a:latin typeface="NanumSquareRoundOTF Bold"/>
                <a:ea typeface="NanumSquareRoundOTF Bold"/>
                <a:cs typeface="NanumSquareRoundOTF Bold"/>
              </a:rPr>
              <a:t>삭제하면</a:t>
            </a:r>
            <a:r>
              <a:rPr lang="en-US" sz="3008" b="0" i="0" u="none" strike="noStrike" dirty="0">
                <a:solidFill>
                  <a:srgbClr val="1187CF"/>
                </a:solidFill>
                <a:latin typeface="NanumSquareRoundOTF Bold"/>
                <a:ea typeface="NanumSquareRoundOTF Bold"/>
                <a:cs typeface="NanumSquareRoundOTF Bold"/>
              </a:rPr>
              <a:t> </a:t>
            </a:r>
            <a:r>
              <a:rPr lang="en-US" sz="3008" b="0" i="0" u="none" strike="noStrike" dirty="0" err="1">
                <a:solidFill>
                  <a:srgbClr val="1187CF"/>
                </a:solidFill>
                <a:latin typeface="NanumSquareRoundOTF Bold"/>
                <a:ea typeface="NanumSquareRoundOTF Bold"/>
                <a:cs typeface="NanumSquareRoundOTF Bold"/>
              </a:rPr>
              <a:t>적용이</a:t>
            </a:r>
            <a:r>
              <a:rPr lang="en-US" sz="3008" b="0" i="0" u="none" strike="noStrike" dirty="0">
                <a:solidFill>
                  <a:srgbClr val="1187CF"/>
                </a:solidFill>
                <a:latin typeface="NanumSquareRoundOTF Bold"/>
                <a:ea typeface="NanumSquareRoundOTF Bold"/>
                <a:cs typeface="NanumSquareRoundOTF Bold"/>
              </a:rPr>
              <a:t> 풀</a:t>
            </a:r>
            <a:r>
              <a:rPr lang="ko-KR" altLang="en-US" sz="3008" b="0" i="0" u="none" strike="noStrike" dirty="0">
                <a:solidFill>
                  <a:srgbClr val="1187CF"/>
                </a:solidFill>
                <a:latin typeface="NanumSquareRoundOTF Bold"/>
                <a:ea typeface="NanumSquareRoundOTF Bold"/>
                <a:cs typeface="NanumSquareRoundOTF Bold"/>
              </a:rPr>
              <a:t>림</a:t>
            </a:r>
            <a:r>
              <a:rPr lang="en-US" altLang="ko-KR" sz="3008" dirty="0">
                <a:solidFill>
                  <a:srgbClr val="1187CF"/>
                </a:solidFill>
                <a:latin typeface="NanumSquareRoundOTF Bold"/>
                <a:ea typeface="NanumSquareRoundOTF Bold"/>
                <a:cs typeface="NanumSquareRoundOTF Bold"/>
              </a:rPr>
              <a:t>!</a:t>
            </a:r>
            <a:endParaRPr lang="en-US" sz="3008" b="0" i="0" u="none" strike="noStrike" dirty="0">
              <a:solidFill>
                <a:srgbClr val="1187CF"/>
              </a:solidFill>
              <a:latin typeface="NanumSquareRoundOTF Bold"/>
              <a:ea typeface="NanumSquareRoundOTF Bold"/>
              <a:cs typeface="NanumSquareRoundOTF Bold"/>
            </a:endParaRPr>
          </a:p>
        </p:txBody>
      </p:sp>
      <p:pic>
        <p:nvPicPr>
          <p:cNvPr id="28" name="그래픽 27" descr="예술공학대학 로고">
            <a:extLst>
              <a:ext uri="{FF2B5EF4-FFF2-40B4-BE49-F238E27FC236}">
                <a16:creationId xmlns:a16="http://schemas.microsoft.com/office/drawing/2014/main" id="{5BF54BBE-C349-0AF9-5125-4CEBE485CB2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2021800" y="342900"/>
            <a:ext cx="2057400" cy="1028700"/>
          </a:xfrm>
          <a:prstGeom prst="rect">
            <a:avLst/>
          </a:prstGeom>
        </p:spPr>
      </p:pic>
      <p:sp>
        <p:nvSpPr>
          <p:cNvPr id="30" name="TextBox 20">
            <a:extLst>
              <a:ext uri="{FF2B5EF4-FFF2-40B4-BE49-F238E27FC236}">
                <a16:creationId xmlns:a16="http://schemas.microsoft.com/office/drawing/2014/main" id="{72F19D33-3736-0821-33EA-AB13D6E859AF}"/>
              </a:ext>
            </a:extLst>
          </p:cNvPr>
          <p:cNvSpPr txBox="1"/>
          <p:nvPr/>
        </p:nvSpPr>
        <p:spPr>
          <a:xfrm>
            <a:off x="21259800" y="1295400"/>
            <a:ext cx="2895600" cy="5334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116199"/>
              </a:lnSpc>
            </a:pPr>
            <a:r>
              <a:rPr lang="ko-KR" altLang="en-US" sz="1600" b="0" i="0" u="none" strike="noStrike" dirty="0">
                <a:solidFill>
                  <a:srgbClr val="1187CF"/>
                </a:solidFill>
                <a:latin typeface="NanumSquareRoundOTF Bold"/>
                <a:ea typeface="NanumSquareRoundOTF Bold"/>
                <a:cs typeface="NanumSquareRoundOTF Bold"/>
              </a:rPr>
              <a:t>예술공학대학 제</a:t>
            </a:r>
            <a:r>
              <a:rPr lang="en-US" altLang="ko-KR" sz="1600" b="0" i="0" u="none" strike="noStrike" dirty="0">
                <a:solidFill>
                  <a:srgbClr val="1187CF"/>
                </a:solidFill>
                <a:latin typeface="NanumSquareRoundOTF Bold"/>
                <a:ea typeface="NanumSquareRoundOTF Bold"/>
                <a:cs typeface="NanumSquareRoundOTF Bold"/>
              </a:rPr>
              <a:t>7</a:t>
            </a:r>
            <a:r>
              <a:rPr lang="ko-KR" altLang="en-US" sz="1600" b="0" i="0" u="none" strike="noStrike" dirty="0">
                <a:solidFill>
                  <a:srgbClr val="1187CF"/>
                </a:solidFill>
                <a:latin typeface="NanumSquareRoundOTF Bold"/>
                <a:ea typeface="NanumSquareRoundOTF Bold"/>
                <a:cs typeface="NanumSquareRoundOTF Bold"/>
              </a:rPr>
              <a:t>대 학생회 </a:t>
            </a:r>
            <a:r>
              <a:rPr lang="en-US" altLang="ko-KR" sz="1600" b="0" i="0" u="none" strike="noStrike" dirty="0">
                <a:solidFill>
                  <a:srgbClr val="1187CF"/>
                </a:solidFill>
                <a:latin typeface="NanumSquareRoundOTF Bold"/>
                <a:ea typeface="NanumSquareRoundOTF Bold"/>
                <a:cs typeface="NanumSquareRoundOTF Bold"/>
              </a:rPr>
              <a:t>‘</a:t>
            </a:r>
            <a:r>
              <a:rPr lang="ko-KR" altLang="en-US" sz="1600" b="0" i="0" u="none" strike="noStrike" dirty="0">
                <a:solidFill>
                  <a:srgbClr val="1187CF"/>
                </a:solidFill>
                <a:latin typeface="NanumSquareRoundOTF Bold"/>
                <a:ea typeface="NanumSquareRoundOTF Bold"/>
                <a:cs typeface="NanumSquareRoundOTF Bold"/>
              </a:rPr>
              <a:t>한울</a:t>
            </a:r>
            <a:r>
              <a:rPr lang="en-US" altLang="ko-KR" sz="1600" b="0" i="0" u="none" strike="noStrike" dirty="0">
                <a:solidFill>
                  <a:srgbClr val="1187CF"/>
                </a:solidFill>
                <a:latin typeface="NanumSquareRoundOTF Bold"/>
                <a:ea typeface="NanumSquareRoundOTF Bold"/>
                <a:cs typeface="NanumSquareRoundOTF Bold"/>
              </a:rPr>
              <a:t>’</a:t>
            </a:r>
            <a:endParaRPr lang="en-US" sz="1600" b="0" i="0" u="none" strike="noStrike" dirty="0">
              <a:solidFill>
                <a:srgbClr val="1187CF"/>
              </a:solidFill>
              <a:latin typeface="NanumSquareRoundOTF Bold"/>
              <a:ea typeface="NanumSquareRoundOTF Bold"/>
              <a:cs typeface="NanumSquareRoundOTF Bol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147</Words>
  <Application>Microsoft Office PowerPoint</Application>
  <PresentationFormat>사용자 지정</PresentationFormat>
  <Paragraphs>22</Paragraphs>
  <Slides>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9" baseType="lpstr">
      <vt:lpstr>NanumSquareRoundOTF Bold</vt:lpstr>
      <vt:lpstr>DungGeunMo</vt:lpstr>
      <vt:lpstr>GangwonEduPower</vt:lpstr>
      <vt:lpstr>Arial</vt:lpstr>
      <vt:lpstr>맑은 고딕</vt:lpstr>
      <vt:lpstr>establish Retrosans</vt:lpstr>
      <vt:lpstr>Calibri</vt:lpstr>
      <vt:lpstr>Office Theme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김민선</dc:creator>
  <cp:lastModifiedBy>민선 김</cp:lastModifiedBy>
  <cp:revision>6</cp:revision>
  <dcterms:created xsi:type="dcterms:W3CDTF">2006-08-16T00:00:00Z</dcterms:created>
  <dcterms:modified xsi:type="dcterms:W3CDTF">2026-07-08T05:36:24Z</dcterms:modified>
</cp:coreProperties>
</file>